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7" r:id="rId2"/>
    <p:sldId id="257" r:id="rId3"/>
    <p:sldId id="263" r:id="rId4"/>
    <p:sldId id="262" r:id="rId5"/>
    <p:sldId id="261" r:id="rId6"/>
    <p:sldId id="260" r:id="rId7"/>
    <p:sldId id="270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65" r:id="rId28"/>
    <p:sldId id="259" r:id="rId29"/>
    <p:sldId id="275" r:id="rId30"/>
    <p:sldId id="2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m" initials="A" lastIdx="2" clrIdx="0">
    <p:extLst>
      <p:ext uri="{19B8F6BF-5375-455C-9EA6-DF929625EA0E}">
        <p15:presenceInfo xmlns:p15="http://schemas.microsoft.com/office/powerpoint/2012/main" userId="A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32119-5915-4F45-9ECF-EF15EAA90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87309-7CD2-44D0-8B70-C2E75B69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Fabrication</a:t>
            </a:r>
            <a:r>
              <a:rPr lang="en-US" baseline="0" dirty="0"/>
              <a:t>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87309-7CD2-44D0-8B70-C2E75B69C3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5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2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3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9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3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4392-EEA4-4719-BFEC-381A2444C2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D005-00D0-496B-A2A3-88366A1A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151" y="2259449"/>
            <a:ext cx="82239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solidFill>
                  <a:schemeClr val="accent1">
                    <a:lumMod val="75000"/>
                  </a:schemeClr>
                </a:solidFill>
                <a:latin typeface="Adobe Caslon Pro Bold" panose="0205070206050A020403" pitchFamily="18" charset="0"/>
              </a:rPr>
              <a:t>MST Knit For Kid’s</a:t>
            </a:r>
          </a:p>
        </p:txBody>
      </p:sp>
    </p:spTree>
    <p:extLst>
      <p:ext uri="{BB962C8B-B14F-4D97-AF65-F5344CB8AC3E}">
        <p14:creationId xmlns:p14="http://schemas.microsoft.com/office/powerpoint/2010/main" val="281109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16" y="437882"/>
            <a:ext cx="3094049" cy="4362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16" y="437882"/>
            <a:ext cx="2987164" cy="4362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3088" y="5300663"/>
            <a:ext cx="8158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Body : 60% Polyester 40% Cotton French Terry -240 </a:t>
            </a:r>
            <a:r>
              <a:rPr lang="en-US" dirty="0" err="1"/>
              <a:t>Gsm</a:t>
            </a:r>
            <a:r>
              <a:rPr lang="en-US" dirty="0"/>
              <a:t>, Pocketing : 60% Polyester 40% Jersey -150 </a:t>
            </a:r>
            <a:r>
              <a:rPr lang="en-US" dirty="0" err="1"/>
              <a:t>Gsm</a:t>
            </a:r>
            <a:r>
              <a:rPr lang="en-US" dirty="0"/>
              <a:t>. Color : Teal </a:t>
            </a:r>
          </a:p>
          <a:p>
            <a:r>
              <a:rPr lang="en-US" dirty="0"/>
              <a:t>FOB: $2.90/PCS</a:t>
            </a:r>
          </a:p>
        </p:txBody>
      </p:sp>
    </p:spTree>
    <p:extLst>
      <p:ext uri="{BB962C8B-B14F-4D97-AF65-F5344CB8AC3E}">
        <p14:creationId xmlns:p14="http://schemas.microsoft.com/office/powerpoint/2010/main" val="153641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28" y="296215"/>
            <a:ext cx="3721477" cy="4390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019" y="296215"/>
            <a:ext cx="2878242" cy="4390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5328" y="5129213"/>
            <a:ext cx="7985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Body : 60% Polyester 40% Cotton French Terry -240 </a:t>
            </a:r>
            <a:r>
              <a:rPr lang="en-US" dirty="0" err="1"/>
              <a:t>Gsm</a:t>
            </a:r>
            <a:r>
              <a:rPr lang="en-US" dirty="0"/>
              <a:t>, Pocketing : 60% Polyester 40% Jersey -150 </a:t>
            </a:r>
            <a:r>
              <a:rPr lang="en-US" dirty="0" err="1"/>
              <a:t>Gsm</a:t>
            </a:r>
            <a:r>
              <a:rPr lang="en-US" dirty="0"/>
              <a:t>. Color : BUBBLEGUM PINK WI/ GOLD GLITTER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5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74" y="373488"/>
            <a:ext cx="3369876" cy="4169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46" y="373488"/>
            <a:ext cx="3074578" cy="4169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257800"/>
            <a:ext cx="747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100% cotton Twill – 5.6OZ Before Wash ( Color - lilac Bud)</a:t>
            </a:r>
          </a:p>
        </p:txBody>
      </p:sp>
    </p:spTree>
    <p:extLst>
      <p:ext uri="{BB962C8B-B14F-4D97-AF65-F5344CB8AC3E}">
        <p14:creationId xmlns:p14="http://schemas.microsoft.com/office/powerpoint/2010/main" val="352532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19" y="270456"/>
            <a:ext cx="2637946" cy="4215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03" y="270456"/>
            <a:ext cx="2632595" cy="4215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3113" y="4700588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 : 71% CTTN / 25% POLY / 4% SPDX - PRINT KNIT DENIM – 210 GSM</a:t>
            </a:r>
          </a:p>
          <a:p>
            <a:r>
              <a:rPr lang="en-US" dirty="0"/>
              <a:t>Color :  S8690 TRIBAL STRIPE W/ BOW</a:t>
            </a:r>
          </a:p>
        </p:txBody>
      </p:sp>
    </p:spTree>
    <p:extLst>
      <p:ext uri="{BB962C8B-B14F-4D97-AF65-F5344CB8AC3E}">
        <p14:creationId xmlns:p14="http://schemas.microsoft.com/office/powerpoint/2010/main" val="11434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65" y="399245"/>
            <a:ext cx="3923824" cy="4544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69" y="399245"/>
            <a:ext cx="3019638" cy="4544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2565" y="5329238"/>
            <a:ext cx="7633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 : 71% CTTN / 25% POLY / 4% SPDX - PRINT KNIT DENIM – 210 GSM</a:t>
            </a:r>
          </a:p>
          <a:p>
            <a:r>
              <a:rPr lang="en-US" dirty="0"/>
              <a:t>Color :  Red Plaid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7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71" y="722549"/>
            <a:ext cx="4852416" cy="366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87" y="722549"/>
            <a:ext cx="4041648" cy="3663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3171" y="4757738"/>
            <a:ext cx="838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69% CTTN / 27% POLY / 4% SPANDEX KNIT DENIM – 210 GSM , COLOR – ARCTIC WHITE</a:t>
            </a:r>
          </a:p>
        </p:txBody>
      </p:sp>
    </p:spTree>
    <p:extLst>
      <p:ext uri="{BB962C8B-B14F-4D97-AF65-F5344CB8AC3E}">
        <p14:creationId xmlns:p14="http://schemas.microsoft.com/office/powerpoint/2010/main" val="373520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46" y="347730"/>
            <a:ext cx="2564673" cy="4581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15" y="347730"/>
            <a:ext cx="2564673" cy="4581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8900" y="4929189"/>
            <a:ext cx="6829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Fabrication : 69% CTTN / 27% POLY / 4% SPANDEX KNIT DENIM – 210 GSM , COLOR – INDIGO DENIM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55" y="141665"/>
            <a:ext cx="2512316" cy="4444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14" y="141667"/>
            <a:ext cx="2512316" cy="4444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5155" y="4843463"/>
            <a:ext cx="684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57% CTTN / 38% POLY / 5% SPDX JERSEY – 180 GSM</a:t>
            </a:r>
          </a:p>
        </p:txBody>
      </p:sp>
    </p:spTree>
    <p:extLst>
      <p:ext uri="{BB962C8B-B14F-4D97-AF65-F5344CB8AC3E}">
        <p14:creationId xmlns:p14="http://schemas.microsoft.com/office/powerpoint/2010/main" val="128989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15" y="597823"/>
            <a:ext cx="2895704" cy="4774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21" y="597823"/>
            <a:ext cx="2895704" cy="4774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8838" y="5629275"/>
            <a:ext cx="7514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 : 71% CTTN / 25% POLY / 4% SPDX - PRINT KNIT DENIM – 210 GSM</a:t>
            </a:r>
          </a:p>
          <a:p>
            <a:r>
              <a:rPr lang="en-US" dirty="0"/>
              <a:t>Color :  LEOPARD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79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2" y="597824"/>
            <a:ext cx="3390963" cy="4531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7" y="597824"/>
            <a:ext cx="3390963" cy="4417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0238" y="5429250"/>
            <a:ext cx="848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– 100% cotton </a:t>
            </a:r>
            <a:r>
              <a:rPr lang="en-US" dirty="0" err="1"/>
              <a:t>ripstop</a:t>
            </a:r>
            <a:r>
              <a:rPr lang="en-US" dirty="0"/>
              <a:t> twill - 5.6 OZ (Before Wash),  Color – Black Soot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0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79" y="266997"/>
            <a:ext cx="2878667" cy="4897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83" y="266997"/>
            <a:ext cx="2878667" cy="4781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4380" y="5473184"/>
            <a:ext cx="76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 : 71% CTTN / 25% POLY / 4% SPDX - PRINT KNIT DENIM – 210 GSM</a:t>
            </a:r>
          </a:p>
          <a:p>
            <a:r>
              <a:rPr lang="en-US" dirty="0"/>
              <a:t>Color :  S8188B Multi Hearts</a:t>
            </a:r>
          </a:p>
          <a:p>
            <a:r>
              <a:rPr lang="en-US" dirty="0"/>
              <a:t>FOB: $5.05/PCS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47" y="459585"/>
            <a:ext cx="3117188" cy="4798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71" y="330999"/>
            <a:ext cx="3117188" cy="4926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0247" y="5657850"/>
            <a:ext cx="7503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 : 71% CTTN / 25% POLY / 4% SPDX - PRINT KNIT DENIM – 210 GSM</a:t>
            </a:r>
          </a:p>
          <a:p>
            <a:r>
              <a:rPr lang="en-US" dirty="0"/>
              <a:t>Color :  Black &amp; White Plaid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1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85" y="476799"/>
            <a:ext cx="2895704" cy="4509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96" y="476799"/>
            <a:ext cx="2895704" cy="4509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3100" y="5286375"/>
            <a:ext cx="7629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 : 71% CTTN / 25% POLY / 4% SPDX - PRINT KNIT DENIM – 210 GSM</a:t>
            </a:r>
          </a:p>
          <a:p>
            <a:r>
              <a:rPr lang="en-US" dirty="0"/>
              <a:t>Color :  LEOPARD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3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01" y="384023"/>
            <a:ext cx="2895704" cy="4488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58" y="384024"/>
            <a:ext cx="2895704" cy="4645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5975" y="5029200"/>
            <a:ext cx="7500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 : 71% CTTN / 25% POLY / 4% SPDX - PRINT KNIT DENIM – 210 GSM</a:t>
            </a:r>
          </a:p>
          <a:p>
            <a:r>
              <a:rPr lang="en-US" dirty="0"/>
              <a:t>Color :  Med Grey Heather Floral Print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12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14" y="578224"/>
            <a:ext cx="4269643" cy="4720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89" y="578224"/>
            <a:ext cx="4269643" cy="4720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8763" y="5443538"/>
            <a:ext cx="9158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69% CTTN / 27% POLY / 4% SPANDEX KNIT DENIM – 210 GSM , COLOR – BLACK SOOT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15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74" y="403412"/>
            <a:ext cx="3106882" cy="4525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96" y="403412"/>
            <a:ext cx="3106882" cy="4711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4550" y="5114925"/>
            <a:ext cx="747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 : 71% CTTN / 25% POLY / 4% SPDX - PRINT KNIT DENIM – 210 GSM</a:t>
            </a:r>
          </a:p>
          <a:p>
            <a:r>
              <a:rPr lang="en-US" dirty="0"/>
              <a:t>Color :  Rose Flower Print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38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0" y="726141"/>
            <a:ext cx="5224099" cy="4187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16" y="726142"/>
            <a:ext cx="4977654" cy="4187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8713" y="5143500"/>
            <a:ext cx="94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Body : 60% Polyester 40% Jersey -150 </a:t>
            </a:r>
            <a:r>
              <a:rPr lang="en-US" dirty="0" err="1"/>
              <a:t>Gsm</a:t>
            </a:r>
            <a:r>
              <a:rPr lang="en-US" dirty="0"/>
              <a:t>. Color : DK PINK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40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65" y="753034"/>
            <a:ext cx="5120952" cy="3977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25" y="753034"/>
            <a:ext cx="4268761" cy="3977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8775" y="5072063"/>
            <a:ext cx="8715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Body : 100% Cotton Glitter denim  7.9 </a:t>
            </a:r>
            <a:r>
              <a:rPr lang="en-US" dirty="0" err="1"/>
              <a:t>oz</a:t>
            </a:r>
            <a:r>
              <a:rPr lang="en-US" dirty="0"/>
              <a:t> (BEFORE WASH),  ( COLOR – Indigo Denim)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26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1" y="585355"/>
            <a:ext cx="3746090" cy="4458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61" y="589117"/>
            <a:ext cx="3400926" cy="4454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6121" y="5372100"/>
            <a:ext cx="8363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– 100% cotton </a:t>
            </a:r>
            <a:r>
              <a:rPr lang="en-US" dirty="0" err="1"/>
              <a:t>ripstop</a:t>
            </a:r>
            <a:r>
              <a:rPr lang="en-US" dirty="0"/>
              <a:t> twill - 5.6 OZ (Before Wash),  Color – Baby Navy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93" y="643385"/>
            <a:ext cx="4788816" cy="3996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36" y="643385"/>
            <a:ext cx="4445876" cy="3563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0224" y="5329238"/>
            <a:ext cx="947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69% CTTN / 27% POLY / 4% SPANDEX KNIT DENIM – 210 GSM , COLOR – DK PINK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0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24" y="685800"/>
            <a:ext cx="3342968" cy="3843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64" y="579308"/>
            <a:ext cx="2737104" cy="3949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4829175"/>
            <a:ext cx="837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69% CTTN / 27% POLY / 4% SPANDEX KNIT DENIM – 210 GSM , COLOR – ROSE PINK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1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82" y="728888"/>
            <a:ext cx="3936569" cy="4414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07" y="728888"/>
            <a:ext cx="3807502" cy="4528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9E4B8-6DDA-AF00-A9F9-29A92D4AC35A}"/>
              </a:ext>
            </a:extLst>
          </p:cNvPr>
          <p:cNvSpPr txBox="1"/>
          <p:nvPr/>
        </p:nvSpPr>
        <p:spPr>
          <a:xfrm>
            <a:off x="1756482" y="5335533"/>
            <a:ext cx="76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Fabrn  : 100% COTTON S/J PRINT KNIT – 165 GSM</a:t>
            </a:r>
          </a:p>
          <a:p>
            <a:r>
              <a:rPr lang="en-US" dirty="0" err="1"/>
              <a:t>Coloicatior</a:t>
            </a:r>
            <a:r>
              <a:rPr lang="en-US" dirty="0"/>
              <a:t> :  S9531</a:t>
            </a:r>
          </a:p>
          <a:p>
            <a:r>
              <a:rPr lang="en-US" dirty="0"/>
              <a:t>FOB: $3.20/PCS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00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90" y="533531"/>
            <a:ext cx="2809702" cy="4281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48" y="533531"/>
            <a:ext cx="2743200" cy="4281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6890" y="5029200"/>
            <a:ext cx="656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69% CTTN / 27% POLY / 4% SPANDEX KNIT DENIM – 210 GSM , COLOR – Black Soot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48" y="417205"/>
            <a:ext cx="2883408" cy="4611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22" y="417205"/>
            <a:ext cx="2971800" cy="4611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1675" y="5443538"/>
            <a:ext cx="8358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77% COTTON 19% POLYESTER 4% SPANDEX TWILL KNIT DENIM – 210 GSM</a:t>
            </a:r>
          </a:p>
          <a:p>
            <a:r>
              <a:rPr lang="en-US" dirty="0"/>
              <a:t>Color – Light Wash ( LT DENIM)</a:t>
            </a:r>
          </a:p>
          <a:p>
            <a:r>
              <a:rPr lang="en-US" dirty="0"/>
              <a:t>FOB: $4.40/PCS</a:t>
            </a:r>
          </a:p>
        </p:txBody>
      </p:sp>
    </p:spTree>
    <p:extLst>
      <p:ext uri="{BB962C8B-B14F-4D97-AF65-F5344CB8AC3E}">
        <p14:creationId xmlns:p14="http://schemas.microsoft.com/office/powerpoint/2010/main" val="72351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6" y="911274"/>
            <a:ext cx="4754880" cy="3755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53" y="911274"/>
            <a:ext cx="4956048" cy="3755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0163" y="4943475"/>
            <a:ext cx="8958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71% CTTN / 25% POLY / 4% SPDX  PRINT KNIT DENIM – 210 GSM</a:t>
            </a:r>
          </a:p>
          <a:p>
            <a:r>
              <a:rPr lang="en-US" dirty="0"/>
              <a:t>Color : Flag Print </a:t>
            </a:r>
          </a:p>
          <a:p>
            <a:r>
              <a:rPr lang="en-US" dirty="0"/>
              <a:t>FOB: $3.90/PCS</a:t>
            </a:r>
          </a:p>
        </p:txBody>
      </p:sp>
    </p:spTree>
    <p:extLst>
      <p:ext uri="{BB962C8B-B14F-4D97-AF65-F5344CB8AC3E}">
        <p14:creationId xmlns:p14="http://schemas.microsoft.com/office/powerpoint/2010/main" val="57255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30" y="804262"/>
            <a:ext cx="4390845" cy="4399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84" y="801340"/>
            <a:ext cx="4082716" cy="4402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4575" y="5443538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Body : 60% Polyester 40% Jersey -150 </a:t>
            </a:r>
            <a:r>
              <a:rPr lang="en-US" dirty="0" err="1"/>
              <a:t>Gsm</a:t>
            </a:r>
            <a:r>
              <a:rPr lang="en-US" dirty="0"/>
              <a:t>. Color : Mint Frosting</a:t>
            </a:r>
          </a:p>
          <a:p>
            <a:r>
              <a:rPr lang="en-US" dirty="0"/>
              <a:t>FOB: $3.60/PCS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6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6" y="603751"/>
            <a:ext cx="5161280" cy="4550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98" y="603751"/>
            <a:ext cx="4798243" cy="4563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313" y="5443538"/>
            <a:ext cx="922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Body : 60% Polyester 40% Cotton Thermal -220 </a:t>
            </a:r>
            <a:r>
              <a:rPr lang="en-US" dirty="0" err="1"/>
              <a:t>Gsm</a:t>
            </a:r>
            <a:r>
              <a:rPr lang="en-US" dirty="0"/>
              <a:t>, Neck Binding : 60% Polyester 40% 1x1 rib -180 </a:t>
            </a:r>
            <a:r>
              <a:rPr lang="en-US" dirty="0" err="1"/>
              <a:t>Gsm</a:t>
            </a:r>
            <a:r>
              <a:rPr lang="en-US" dirty="0"/>
              <a:t>. Color : Black Soot</a:t>
            </a:r>
          </a:p>
          <a:p>
            <a:r>
              <a:rPr lang="en-US" dirty="0"/>
              <a:t>FOB: $3.00/PCS</a:t>
            </a:r>
          </a:p>
        </p:txBody>
      </p:sp>
    </p:spTree>
    <p:extLst>
      <p:ext uri="{BB962C8B-B14F-4D97-AF65-F5344CB8AC3E}">
        <p14:creationId xmlns:p14="http://schemas.microsoft.com/office/powerpoint/2010/main" val="203007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16" y="601141"/>
            <a:ext cx="3003280" cy="4328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75" y="601140"/>
            <a:ext cx="3003280" cy="4328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7413" y="5314950"/>
            <a:ext cx="772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 : 71% CTTN / 25% POLY / 4% SPDX - PRINT KNIT DENIM – 210 GSM</a:t>
            </a:r>
          </a:p>
          <a:p>
            <a:r>
              <a:rPr lang="en-US" dirty="0"/>
              <a:t>Color :  S8694 HOLIDAY NAVY DITSY FLORAL </a:t>
            </a:r>
          </a:p>
          <a:p>
            <a:r>
              <a:rPr lang="en-US" dirty="0"/>
              <a:t>FOB: $4.70/PCS</a:t>
            </a:r>
          </a:p>
        </p:txBody>
      </p:sp>
    </p:spTree>
    <p:extLst>
      <p:ext uri="{BB962C8B-B14F-4D97-AF65-F5344CB8AC3E}">
        <p14:creationId xmlns:p14="http://schemas.microsoft.com/office/powerpoint/2010/main" val="254019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74" y="433454"/>
            <a:ext cx="4848225" cy="4224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91" y="433454"/>
            <a:ext cx="4779390" cy="4224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5963" y="5143500"/>
            <a:ext cx="69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: Body : 60% Polyester 40% Jersey -150 </a:t>
            </a:r>
            <a:r>
              <a:rPr lang="en-US" dirty="0" err="1"/>
              <a:t>Gsm</a:t>
            </a:r>
            <a:r>
              <a:rPr lang="en-US" dirty="0"/>
              <a:t>. Color : DK PINK</a:t>
            </a:r>
          </a:p>
          <a:p>
            <a:r>
              <a:rPr lang="en-US" dirty="0"/>
              <a:t>FOB: $3.30/PCS</a:t>
            </a:r>
          </a:p>
        </p:txBody>
      </p:sp>
    </p:spTree>
    <p:extLst>
      <p:ext uri="{BB962C8B-B14F-4D97-AF65-F5344CB8AC3E}">
        <p14:creationId xmlns:p14="http://schemas.microsoft.com/office/powerpoint/2010/main" val="19200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737</Words>
  <Application>Microsoft Office PowerPoint</Application>
  <PresentationFormat>Widescreen</PresentationFormat>
  <Paragraphs>53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Adobe Caslon Pro 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Dinar</dc:creator>
  <cp:lastModifiedBy>Rajin</cp:lastModifiedBy>
  <cp:revision>51</cp:revision>
  <dcterms:created xsi:type="dcterms:W3CDTF">2017-05-24T10:24:46Z</dcterms:created>
  <dcterms:modified xsi:type="dcterms:W3CDTF">2025-04-18T18:58:16Z</dcterms:modified>
</cp:coreProperties>
</file>